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244CF2-8E9E-4072-BD4D-7A3A83EC4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1889FD-BB56-46DE-8392-5D94212FD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F65A44C-BF7D-4F4D-AD89-0CE55C28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3BCFC5E-EF9B-4EA8-BE6B-444158C9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77D673-BA8C-4DE6-AA3E-CA8A7ACD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320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85380-1FD0-44A0-81A6-BAAD864BF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5E165A2-2911-422F-AC3E-A8AB543F2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8EA0909-DE21-4496-8E99-85EE86419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ED3C749-D5B7-44F6-A4D8-36ED5AE26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41EB09-B132-494D-9B3F-28556606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469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252144-4948-44CB-85EE-789E1A85BC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7EA5837-E7CB-44FD-91D9-EF93ABF3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0F8704-0461-48A5-9706-B7F1AE203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0B99C82-0882-40EA-ABE8-0753FD02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3A02E41-CEAC-4285-93EF-9C257198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356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558A8-2FA5-432B-88C4-258BFC91A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E85D4AC-B02C-4A98-94B1-5C12371A1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8F7CF7C-6AF5-4C05-865D-D9983B38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A5EDC3-2C98-4A57-BA08-37C5FD32A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B08ADBE-02D1-4F39-970E-EF6C9746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727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70EDD-0DB9-40C7-92C1-95F7612D6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7677ACE-9448-4754-B728-4A9C75539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97BC0FA-746F-4D90-A8F5-EB524E3B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3387762-CFD2-467A-B65D-1EFEDCF5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B885899-B639-42D6-A551-1BDDA73E9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283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B5A23-EB09-4FDF-8430-6B86E0E99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14EB887-B8E2-4738-B162-BA329A4BA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C7D5F887-0309-4946-95DD-9214903FD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14A5E98C-01E9-4ECD-92E5-DE88E27F9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899F44F-0D09-4E6A-B81C-F60342860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1BA720D-118E-45D6-98F2-11D257E6B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797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5639B2-DAD7-4D80-AD20-A08CC3B8F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570A75D-947F-4C6C-9074-F6C1C7743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B9228F1-F4C6-4FBF-9BD8-5B0D2BE61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219B7B16-1FF2-47D1-BFD0-4211221C6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0029FB5-07AD-4751-86CC-C10BBD732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744E8FA-50BF-4DCF-A356-13EF2FD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7E1EA9D-8123-4D52-A1CF-079B9C131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7BED8327-45FE-4869-94A8-824D08D7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648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F2301-5CD4-40A4-B82E-07BD360AE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C75C9C3-FE88-4542-B873-536564A8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7EE8088D-B16B-4F8E-8A32-37B26DC4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23F752A-4A13-44AB-9B4A-028884EF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0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9084D5FF-A259-47D0-9A32-B9C73F749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9102B634-C822-4512-9AF1-2D0C9925C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850F891-0EFC-4786-AACA-3763D1423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939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A7A1B-3B2C-4915-9541-F7CE5CC1E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551EADB-CA58-401B-88C4-540C8670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1A0F61C-6685-4D92-AB3E-68668BBC9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AF74C55-D072-4092-AE78-8E080AF2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ADA5181-958A-4778-ACF9-E851ACB48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7E81C8B-B722-4E4B-9AA7-0515108DA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286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04439-AFAE-49A6-A4BA-BAE22143A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F00164E4-0312-4DBD-A734-50BB0C75C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C19190F-464A-4612-9BD1-B30E61A73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5119E8B-60CE-427C-99AA-7B1547FF2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19F9BB9-C752-45EE-88C2-D51531E0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08F67EA-FB64-4559-8677-4783C5C5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619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6D35445-F694-40E2-9223-D3426BE83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39CD1CC-12E0-479A-B61A-E1FA2C2D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D06ACD5-A17C-4972-B5BC-E68AB0815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6C46-2897-4143-82E6-AD6F281C5BA4}" type="datetimeFigureOut">
              <a:rPr lang="pt-PT" smtClean="0"/>
              <a:t>09/05/2019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D289855-CCE2-4FA6-9D78-F802DB57D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7495C7A-3649-49CD-BFE6-108973942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50693-6B38-4063-97B0-BCDBB70A73E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068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B3547C-4C7C-4639-BA02-D2762873B048}"/>
              </a:ext>
            </a:extLst>
          </p:cNvPr>
          <p:cNvSpPr txBox="1"/>
          <p:nvPr/>
        </p:nvSpPr>
        <p:spPr>
          <a:xfrm>
            <a:off x="247134" y="82379"/>
            <a:ext cx="23855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</a:t>
            </a:r>
          </a:p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Title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 Size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Role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7BC98946-4AE9-4188-945D-28EA3F1632F4}"/>
              </a:ext>
            </a:extLst>
          </p:cNvPr>
          <p:cNvSpPr txBox="1"/>
          <p:nvPr/>
        </p:nvSpPr>
        <p:spPr>
          <a:xfrm>
            <a:off x="247134" y="82379"/>
            <a:ext cx="23855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</a:t>
            </a:r>
          </a:p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Title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Company Size</a:t>
            </a:r>
          </a:p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Role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623870D7-2CEA-4669-92A7-01D5552367C6}"/>
              </a:ext>
            </a:extLst>
          </p:cNvPr>
          <p:cNvSpPr txBox="1"/>
          <p:nvPr/>
        </p:nvSpPr>
        <p:spPr>
          <a:xfrm>
            <a:off x="5560539" y="210876"/>
            <a:ext cx="26581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Demographics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Gender: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Salary: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Location: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4E061A1A-3360-4435-80AE-F9848FCEF9F9}"/>
              </a:ext>
            </a:extLst>
          </p:cNvPr>
          <p:cNvSpPr txBox="1"/>
          <p:nvPr/>
        </p:nvSpPr>
        <p:spPr>
          <a:xfrm>
            <a:off x="5625669" y="2444115"/>
            <a:ext cx="385444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Goals &amp; Aspirations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Goal/Aspiration: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Goal/Aspiration: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Goal/Aspiration: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DADFF78B-37B2-490A-A321-9F8B7B124E8A}"/>
              </a:ext>
            </a:extLst>
          </p:cNvPr>
          <p:cNvSpPr txBox="1"/>
          <p:nvPr/>
        </p:nvSpPr>
        <p:spPr>
          <a:xfrm>
            <a:off x="864176" y="2444115"/>
            <a:ext cx="40349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Problems/Challenges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Problem/Challenge: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Problem/Challenge: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Problem/Challenge: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6540B4D-9F0F-4106-B7A0-C00727B101FE}"/>
              </a:ext>
            </a:extLst>
          </p:cNvPr>
          <p:cNvSpPr txBox="1"/>
          <p:nvPr/>
        </p:nvSpPr>
        <p:spPr>
          <a:xfrm>
            <a:off x="8703275" y="205490"/>
            <a:ext cx="338426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Hobbies/Interests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Hobby: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Hobby: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Interest: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FFAC1533-396D-4558-BD64-522F3022EE6A}"/>
              </a:ext>
            </a:extLst>
          </p:cNvPr>
          <p:cNvSpPr/>
          <p:nvPr/>
        </p:nvSpPr>
        <p:spPr>
          <a:xfrm>
            <a:off x="3064476" y="288324"/>
            <a:ext cx="2158313" cy="185615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46CD4681-CA02-4F56-815C-5B91EB7344C1}"/>
              </a:ext>
            </a:extLst>
          </p:cNvPr>
          <p:cNvSpPr txBox="1"/>
          <p:nvPr/>
        </p:nvSpPr>
        <p:spPr>
          <a:xfrm>
            <a:off x="864176" y="4477361"/>
            <a:ext cx="248303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Fears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Fear: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Fear: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Fear: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We Help: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95529D79-7A7A-4833-908C-6C30F48C5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151" y="5603846"/>
            <a:ext cx="3752722" cy="98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90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109</Words>
  <Application>Microsoft Office PowerPoint</Application>
  <PresentationFormat>Ecrã Panorâmico</PresentationFormat>
  <Paragraphs>41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2</cp:revision>
  <dcterms:created xsi:type="dcterms:W3CDTF">2019-05-09T15:07:44Z</dcterms:created>
  <dcterms:modified xsi:type="dcterms:W3CDTF">2019-05-09T15:35:43Z</dcterms:modified>
</cp:coreProperties>
</file>